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79300" cy="9134475" type="ledger"/>
  <p:notesSz cx="6858000" cy="9144000"/>
  <p:defaultTextStyle>
    <a:defPPr>
      <a:defRPr lang="en-US"/>
    </a:defPPr>
    <a:lvl1pPr marL="0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7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642" y="-426"/>
      </p:cViewPr>
      <p:guideLst>
        <p:guide orient="horz" pos="2877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837608"/>
            <a:ext cx="10352405" cy="19579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895" y="5176202"/>
            <a:ext cx="8525510" cy="23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9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60637" y="486327"/>
            <a:ext cx="3649561" cy="10382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1954" y="486327"/>
            <a:ext cx="10745695" cy="10382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3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7"/>
            <a:ext cx="10352405" cy="181420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53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570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5"/>
            <a:ext cx="5381306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2896813"/>
            <a:ext cx="5381306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6" y="2044685"/>
            <a:ext cx="5383420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6" y="2896813"/>
            <a:ext cx="5383420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8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6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8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6" y="363687"/>
            <a:ext cx="4006906" cy="154778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8"/>
            <a:ext cx="6808567" cy="77960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6" y="1911474"/>
            <a:ext cx="4006906" cy="6248235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2"/>
            <a:ext cx="7307580" cy="754864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300"/>
            </a:lvl1pPr>
            <a:lvl2pPr marL="608945" indent="0">
              <a:buNone/>
              <a:defRPr sz="3700"/>
            </a:lvl2pPr>
            <a:lvl3pPr marL="1217889" indent="0">
              <a:buNone/>
              <a:defRPr sz="3200"/>
            </a:lvl3pPr>
            <a:lvl4pPr marL="1826834" indent="0">
              <a:buNone/>
              <a:defRPr sz="2700"/>
            </a:lvl4pPr>
            <a:lvl5pPr marL="2435779" indent="0">
              <a:buNone/>
              <a:defRPr sz="2700"/>
            </a:lvl5pPr>
            <a:lvl6pPr marL="3044723" indent="0">
              <a:buNone/>
              <a:defRPr sz="2700"/>
            </a:lvl6pPr>
            <a:lvl7pPr marL="3653668" indent="0">
              <a:buNone/>
              <a:defRPr sz="2700"/>
            </a:lvl7pPr>
            <a:lvl8pPr marL="4262613" indent="0">
              <a:buNone/>
              <a:defRPr sz="2700"/>
            </a:lvl8pPr>
            <a:lvl9pPr marL="4871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1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5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  <a:prstGeom prst="rect">
            <a:avLst/>
          </a:prstGeom>
        </p:spPr>
        <p:txBody>
          <a:bodyPr vert="horz" lIns="121789" tIns="60894" rIns="121789" bIns="608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131378"/>
            <a:ext cx="10961370" cy="6028331"/>
          </a:xfrm>
          <a:prstGeom prst="rect">
            <a:avLst/>
          </a:prstGeom>
        </p:spPr>
        <p:txBody>
          <a:bodyPr vert="horz" lIns="121789" tIns="60894" rIns="121789" bIns="608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965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57A57-BB99-47B4-B6C1-6EBFD46B0633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261" y="8466306"/>
            <a:ext cx="3856778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498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7889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09" indent="-456709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535" indent="-380590" algn="l" defTabSz="121788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" y="1900237"/>
            <a:ext cx="11840856" cy="693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4250" y="2704934"/>
            <a:ext cx="784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/>
              <a:t>A History of Data Visualization &amp; Graphic Communication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3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492" y="1824037"/>
            <a:ext cx="11840400" cy="69336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166218" y="2581286"/>
            <a:ext cx="78454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i="1" dirty="0">
                <a:solidFill>
                  <a:prstClr val="black"/>
                </a:solidFill>
              </a:rPr>
              <a:t>A History of Data Visualization &amp; Graphic Communication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transparent</a:t>
            </a:r>
          </a:p>
        </p:txBody>
      </p:sp>
    </p:spTree>
    <p:extLst>
      <p:ext uri="{BB962C8B-B14F-4D97-AF65-F5344CB8AC3E}">
        <p14:creationId xmlns:p14="http://schemas.microsoft.com/office/powerpoint/2010/main" val="61550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492" y="1824037"/>
            <a:ext cx="11840400" cy="69336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289050" y="2460481"/>
            <a:ext cx="78454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A History of Data Visualization &amp; Graphic Communication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/>
              <a:t>0</a:t>
            </a:r>
            <a:r>
              <a:rPr lang="en-US" dirty="0"/>
              <a:t>% transparent</a:t>
            </a:r>
          </a:p>
        </p:txBody>
      </p:sp>
    </p:spTree>
    <p:extLst>
      <p:ext uri="{BB962C8B-B14F-4D97-AF65-F5344CB8AC3E}">
        <p14:creationId xmlns:p14="http://schemas.microsoft.com/office/powerpoint/2010/main" val="24712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banner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000259"/>
            <a:ext cx="824706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36650" y="4000259"/>
            <a:ext cx="3599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History of Data Visualization &amp; Graphic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0250" y="468056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824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55</Words>
  <Application>Microsoft Office PowerPoint</Application>
  <PresentationFormat>Ledger Paper (11x17 in)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Friendly</dc:creator>
  <cp:lastModifiedBy>Michael L Friendly</cp:lastModifiedBy>
  <cp:revision>12</cp:revision>
  <dcterms:created xsi:type="dcterms:W3CDTF">2019-08-29T20:02:50Z</dcterms:created>
  <dcterms:modified xsi:type="dcterms:W3CDTF">2021-03-24T16:45:35Z</dcterms:modified>
</cp:coreProperties>
</file>